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</p:sldIdLst>
  <p:sldSz cx="21383625" cy="3027521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70" d="100"/>
          <a:sy n="70" d="100"/>
        </p:scale>
        <p:origin x="630" y="-24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928007-BAB4-4C2B-83D5-B099002F0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5271254-327F-402B-8ECE-60F7A3998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2432F9-0020-46A2-BF0A-377F8647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29F605-DDE8-4B42-8C6C-6920681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58D04B-152D-4DC5-8CC6-B27119CA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0A1C58B-99D0-4126-B1EA-5D7FA30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9EF823-2D1C-40C1-95A1-E43AE8176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15820A-563B-46BF-94DA-D762CCC5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DF2EA4A-765E-4696-8FC7-B1CFA9EE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8349F5A-6D71-4C8E-83EF-1993233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9E42804-575A-4884-A8DF-EC3B6F873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3A66D8D-A1FC-4449-8C9B-B27412F46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127B3BA-35BB-4984-B7A5-320046E1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2104C-9D26-45BA-AF50-93995C8D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2B0D89-FB9A-4C7C-9550-0D8AE38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EADA0B5-E7E4-4C38-B5DC-3F50C99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8AA7FE-2329-46B9-AAED-3BEEA9D9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9F520F-74F9-4F48-9782-B4EC6C05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A296A4-5C04-48FF-B775-74CE073A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68023-1FE5-4E7C-8AE8-05F6BB8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CD3677-1DD4-4823-A52C-B4D96DE7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3220A00-222E-4AA9-B9B9-816D1BBE1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E0E299-A07B-48D4-A193-D354B74C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748B3-0BA1-4F3A-B35E-B4F07D5F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D0765F-2490-4DEF-A727-0FBF462C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4170E8-B823-4B24-A564-9AF27A84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2F2B2D-338B-4D15-8F1D-6D99A940F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71FAEE-B780-4164-8CD4-08254D996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715B04-839D-4037-92F8-6B80EBAE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27478C-530E-4E27-837F-99A3B22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F27083D-4569-4534-B8E0-C4158EF7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8EA588-98D0-4327-BEA8-9F5A03FA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2B731-85B1-4954-B992-2BF20798E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DBB1F8-078A-40B4-80D6-053A1621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0050F62-746E-4057-9D6D-EE9F3C581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CEAE8B7-35AE-4330-B825-4F7B00C6F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B4FE06D-96C4-41F1-9E9A-788E55CC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46B1BF3-7C77-481B-AC32-B45A57A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E88FF6B-D817-4652-9A08-9E247881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1E8902-00EC-41DA-A423-8C237D11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7260803-E93B-4CD9-B7F2-48727239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DFE964-4D87-4E93-B6F0-3F529772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8B709F4-BDFC-49C0-9608-9C5658C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2864C0-8E04-4408-B145-6A30608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A6B26F-7A9B-4EB4-89D8-AC7556B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6A2285-BB0E-4CE1-8CC8-0C3AB958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216C1A-E2EB-4D30-B487-3A6390CA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821280-F391-4D1E-86B7-8F4AC4149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60CD27-148C-41A7-B238-BD48028F5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141D5D6-CCBF-4466-81B9-442F4FA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80DC5-7606-4C1E-93D6-F982D7E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666FEF-354F-4B8D-B74A-366602FE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D1BC81-1BFF-4073-B381-800ABA5D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432471A-5ED7-4CC2-ACA5-BAC39814C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41CEB88-0DD3-456A-8179-8A9972E2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176BE4C-1B39-467C-A25A-0B031A1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538AA-0D8F-4D49-94A4-62DFCB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8E03E3-D22E-4CE1-BB5C-C69C3DF0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2143703-7736-41E7-A4CD-13E7EED1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03DBE76-448B-44DA-987B-975AC76A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5AE4C6-773D-4B32-9BBA-62AADDD9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DE85EC-CEF8-4909-9CD5-3D69D17A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9C5BAF-63B7-42AD-B37A-1F31C2CB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5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2938387" y="496680"/>
            <a:ext cx="14571692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Potato: A t</a:t>
            </a:r>
            <a:r>
              <a:rPr 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ele</a:t>
            </a:r>
            <a:r>
              <a:rPr lang="tr-T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operated robot trying to 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shoot and score in opponent’s goal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539241" y="2686940"/>
            <a:ext cx="20305142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distance up to at least 30 meter</a:t>
            </a:r>
            <a:r>
              <a:rPr lang="tr-TR" sz="3600" dirty="0"/>
              <a:t> </a:t>
            </a:r>
            <a:r>
              <a:rPr lang="tr-TR" sz="3600" dirty="0" err="1"/>
              <a:t>indoor</a:t>
            </a:r>
            <a:r>
              <a:rPr lang="tr-TR" sz="3600" dirty="0"/>
              <a:t> </a:t>
            </a:r>
            <a:r>
              <a:rPr lang="en-US" sz="3600" dirty="0"/>
              <a:t>with a remote controller.</a:t>
            </a:r>
            <a:r>
              <a:rPr lang="tr-TR" sz="3600" dirty="0"/>
              <a:t> This robot tries to score within a playfield in its opponent’s goal and defend its </a:t>
            </a:r>
            <a:r>
              <a:rPr lang="tr-TR" sz="3600" dirty="0" err="1"/>
              <a:t>own</a:t>
            </a:r>
            <a:r>
              <a:rPr lang="tr-TR" sz="3600" dirty="0"/>
              <a:t> </a:t>
            </a:r>
            <a:r>
              <a:rPr lang="tr-TR" sz="3600" dirty="0" err="1"/>
              <a:t>goal</a:t>
            </a:r>
            <a:r>
              <a:rPr lang="tr-TR" sz="3600" dirty="0"/>
              <a:t> </a:t>
            </a:r>
            <a:r>
              <a:rPr lang="tr-TR" sz="3600" dirty="0" err="1"/>
              <a:t>with</a:t>
            </a:r>
            <a:r>
              <a:rPr lang="en-US" sz="3600" dirty="0"/>
              <a:t>out actually monitoring the play-field with naked eye.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543652" y="5391762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28595"/>
              </p:ext>
            </p:extLst>
          </p:nvPr>
        </p:nvGraphicFramePr>
        <p:xfrm>
          <a:off x="543652" y="8527493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tr-TR" sz="3000" b="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3000" b="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13521" y="29616426"/>
            <a:ext cx="1295542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</a:t>
            </a:r>
            <a:r>
              <a:rPr lang="tr-TR" sz="3600" dirty="0"/>
              <a:t>t</a:t>
            </a:r>
            <a:r>
              <a:rPr lang="bs-Latn-BA" sz="3600" dirty="0"/>
              <a:t>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516783" y="13671191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643582"/>
              </p:ext>
            </p:extLst>
          </p:nvPr>
        </p:nvGraphicFramePr>
        <p:xfrm>
          <a:off x="14081076" y="6089856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</a:t>
                      </a:r>
                      <a:r>
                        <a:rPr lang="tr-TR" sz="3000" b="0" dirty="0">
                          <a:effectLst/>
                        </a:rPr>
                        <a:t>-Boost</a:t>
                      </a:r>
                      <a:r>
                        <a:rPr lang="en-US" sz="3000" b="0" dirty="0">
                          <a:effectLst/>
                        </a:rPr>
                        <a:t>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4081076" y="542039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49002"/>
              </p:ext>
            </p:extLst>
          </p:nvPr>
        </p:nvGraphicFramePr>
        <p:xfrm>
          <a:off x="428292" y="17164289"/>
          <a:ext cx="9920571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459423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346114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Physical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>
                          <a:effectLst/>
                        </a:rPr>
                        <a:t>560 gr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Power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kern="1200" dirty="0">
                          <a:effectLst/>
                        </a:rPr>
                        <a:t>Operational Specifications</a:t>
                      </a:r>
                      <a:endParaRPr lang="tr-TR" sz="30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800x480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593"/>
              </p:ext>
            </p:extLst>
          </p:nvPr>
        </p:nvGraphicFramePr>
        <p:xfrm>
          <a:off x="11034762" y="17182235"/>
          <a:ext cx="9725541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55446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3171073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Physical </a:t>
                      </a:r>
                      <a:r>
                        <a:rPr lang="en-US" sz="3000" b="1" i="1" kern="1200" dirty="0">
                          <a:effectLst/>
                        </a:rPr>
                        <a:t>specifications</a:t>
                      </a:r>
                      <a:endParaRPr lang="tr-TR" sz="3000" b="1" i="1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1710 gr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Power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i="1" dirty="0">
                          <a:effectLst/>
                        </a:rPr>
                        <a:t>Operational Specifications</a:t>
                      </a:r>
                      <a:endParaRPr lang="tr-TR" sz="3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55161" y="16390495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43918"/>
              </p:ext>
            </p:extLst>
          </p:nvPr>
        </p:nvGraphicFramePr>
        <p:xfrm>
          <a:off x="455161" y="22425364"/>
          <a:ext cx="9893702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893702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FPV 5.8 GHz 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39052"/>
              </p:ext>
            </p:extLst>
          </p:nvPr>
        </p:nvGraphicFramePr>
        <p:xfrm>
          <a:off x="428292" y="25536263"/>
          <a:ext cx="9920571" cy="38359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92057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indoor</a:t>
                      </a: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can hit, push or otherwise drive the ball but not grasp, scoop or otherwise carry it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transfer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ball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opponent’s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half-field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</a:t>
                      </a:r>
                      <a:r>
                        <a:rPr lang="tr-TR" sz="3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seconds</a:t>
                      </a:r>
                      <a:r>
                        <a:rPr lang="tr-TR" sz="3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84" y="5127430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34" y="12270517"/>
            <a:ext cx="5236537" cy="4406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3881208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video:</a:t>
                          </a:r>
                          <a:endParaRPr lang="tr-TR" sz="3000" b="0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𝐵𝑙𝑎𝑐𝑘𝑜𝑢𝑡𝑠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𝐷𝑢𝑟𝑎𝑡𝑖𝑜𝑛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𝑜𝑓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𝐸𝑥𝑝𝑒𝑟𝑖𝑚𝑒𝑛𝑡</m:t>
                                  </m:r>
                                </m:den>
                              </m:f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Command: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𝑃𝑒𝑟𝑐𝑒𝑛𝑡𝑎𝑔𝑒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=100</m:t>
                              </m:r>
                              <m:r>
                                <a:rPr lang="tr-TR" sz="20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𝐶𝑜𝑟𝑟𝑒𝑐𝑡𝑙𝑦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𝑅𝑒𝑐𝑒𝑖𝑣𝑒𝑑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</m:num>
                                <m:den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𝑇𝑜𝑡𝑎𝑙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𝐶𝑜𝑚𝑚𝑎𝑛𝑑𝑠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tr-TR" sz="20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𝑆𝑒𝑛𝑡</m:t>
                                  </m:r>
                                </m:den>
                              </m:f>
                            </m:oMath>
                          </a14:m>
                          <a:endParaRPr lang="tr-TR" sz="2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16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v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Shoot Distance &gt;1.5 m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ü"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Up to 38 meters of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r>
                            <a:rPr lang="tr-TR" sz="30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overall playable distance</a:t>
                          </a:r>
                        </a:p>
                        <a:p>
                          <a:pPr marL="0" indent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None/>
                          </a:pPr>
                          <a:endParaRPr lang="tr-TR" sz="3000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FD4F9F5-6E45-45DF-862E-7E4DA16824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3881208"/>
                  </p:ext>
                </p:extLst>
              </p:nvPr>
            </p:nvGraphicFramePr>
            <p:xfrm>
              <a:off x="11034762" y="22991947"/>
              <a:ext cx="9725541" cy="638022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9725541">
                      <a:extLst>
                        <a:ext uri="{9D8B030D-6E8A-4147-A177-3AD203B41FA5}">
                          <a16:colId xmlns:a16="http://schemas.microsoft.com/office/drawing/2014/main" val="3220490302"/>
                        </a:ext>
                      </a:extLst>
                    </a:gridCol>
                  </a:tblGrid>
                  <a:tr h="510481">
                    <a:tc>
                      <a:txBody>
                        <a:bodyPr/>
                        <a:lstStyle/>
                        <a:p>
                          <a:pPr marL="0" algn="just" defTabSz="2138324" rtl="0" eaLnBrk="1" latinLnBrk="0" hangingPunct="1">
                            <a:lnSpc>
                              <a:spcPct val="106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tr-TR" sz="3000" b="1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Test Results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786"/>
                      </a:ext>
                    </a:extLst>
                  </a:tr>
                  <a:tr h="5869743"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3" t="-10581" r="-125" b="-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13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2" y="246450"/>
            <a:ext cx="2414837" cy="23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881960-B7C7-4574-9F84-18B98857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9000" y="23347517"/>
            <a:ext cx="4940631" cy="31359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E59B1D-699E-46A9-825D-28B3F7BA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0" y="26236257"/>
            <a:ext cx="4940631" cy="31359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E17B1C-5CC9-43E5-A2A5-5F2C1FF88C11}"/>
              </a:ext>
            </a:extLst>
          </p:cNvPr>
          <p:cNvCxnSpPr>
            <a:cxnSpLocks/>
          </p:cNvCxnSpPr>
          <p:nvPr/>
        </p:nvCxnSpPr>
        <p:spPr>
          <a:xfrm>
            <a:off x="19821525" y="23542219"/>
            <a:ext cx="0" cy="255711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D2869-AF54-4666-B338-2CAF59351FF7}"/>
              </a:ext>
            </a:extLst>
          </p:cNvPr>
          <p:cNvSpPr txBox="1"/>
          <p:nvPr/>
        </p:nvSpPr>
        <p:spPr>
          <a:xfrm>
            <a:off x="16794616" y="25042809"/>
            <a:ext cx="302690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0B28D7-D924-4CE0-98F4-34EFE33912F6}"/>
              </a:ext>
            </a:extLst>
          </p:cNvPr>
          <p:cNvSpPr txBox="1"/>
          <p:nvPr/>
        </p:nvSpPr>
        <p:spPr>
          <a:xfrm>
            <a:off x="16794613" y="26483430"/>
            <a:ext cx="3203119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tr-TR" dirty="0"/>
          </a:p>
          <a:p>
            <a:pPr algn="ctr"/>
            <a:r>
              <a:rPr lang="tr-TR" sz="2400" dirty="0"/>
              <a:t>Playable</a:t>
            </a:r>
          </a:p>
          <a:p>
            <a:pPr algn="ctr"/>
            <a:endParaRPr lang="tr-TR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CC2DD1-455F-499D-976A-08995617C73B}"/>
              </a:ext>
            </a:extLst>
          </p:cNvPr>
          <p:cNvCxnSpPr>
            <a:cxnSpLocks/>
          </p:cNvCxnSpPr>
          <p:nvPr/>
        </p:nvCxnSpPr>
        <p:spPr>
          <a:xfrm>
            <a:off x="19997738" y="26365012"/>
            <a:ext cx="0" cy="26417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3BB2F3D-E45E-4CB5-977A-D6589B927E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5" b="12342"/>
          <a:stretch/>
        </p:blipFill>
        <p:spPr>
          <a:xfrm>
            <a:off x="17552622" y="259895"/>
            <a:ext cx="3055497" cy="23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Turuncu Kırmı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491</Words>
  <Application>Microsoft Office PowerPoint</Application>
  <PresentationFormat>Custom</PresentationFormat>
  <Paragraphs>142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Helvetica</vt:lpstr>
      <vt:lpstr>Wingdings</vt:lpstr>
      <vt:lpstr>Office Teması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Furkan Bahadır</cp:lastModifiedBy>
  <cp:revision>52</cp:revision>
  <dcterms:created xsi:type="dcterms:W3CDTF">2019-05-11T10:30:39Z</dcterms:created>
  <dcterms:modified xsi:type="dcterms:W3CDTF">2019-05-13T08:17:31Z</dcterms:modified>
</cp:coreProperties>
</file>